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58" r:id="rId4"/>
    <p:sldId id="260"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nl-NL" smtClean="0"/>
              <a:t>Klik om de stijl te bewerken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47F2FDB3-AD90-4C41-B42C-219B8C494004}" type="datetimeFigureOut">
              <a:rPr lang="nl-NL" smtClean="0"/>
              <a:pPr/>
              <a:t>19-10-2018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E485CD5-60BE-4833-9D57-9D97DAAF2392}" type="slidenum">
              <a:rPr lang="nl-NL" smtClean="0"/>
              <a:pPr/>
              <a:t>‹nr.›</a:t>
            </a:fld>
            <a:endParaRPr lang="nl-NL"/>
          </a:p>
        </p:txBody>
      </p:sp>
    </p:spTree>
    <p:extLst>
      <p:ext uri="{BB962C8B-B14F-4D97-AF65-F5344CB8AC3E}">
        <p14:creationId xmlns:p14="http://schemas.microsoft.com/office/powerpoint/2010/main" val="2975486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47F2FDB3-AD90-4C41-B42C-219B8C494004}" type="datetimeFigureOut">
              <a:rPr lang="nl-NL" smtClean="0"/>
              <a:pPr/>
              <a:t>19-10-2018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E485CD5-60BE-4833-9D57-9D97DAAF2392}" type="slidenum">
              <a:rPr lang="nl-NL" smtClean="0"/>
              <a:pPr/>
              <a:t>‹nr.›</a:t>
            </a:fld>
            <a:endParaRPr lang="nl-NL"/>
          </a:p>
        </p:txBody>
      </p:sp>
    </p:spTree>
    <p:extLst>
      <p:ext uri="{BB962C8B-B14F-4D97-AF65-F5344CB8AC3E}">
        <p14:creationId xmlns:p14="http://schemas.microsoft.com/office/powerpoint/2010/main" val="1594026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nl-NL" smtClean="0"/>
              <a:t>Klik om de stijl te bewerken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47F2FDB3-AD90-4C41-B42C-219B8C494004}" type="datetimeFigureOut">
              <a:rPr lang="nl-NL" smtClean="0"/>
              <a:pPr/>
              <a:t>19-10-2018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E485CD5-60BE-4833-9D57-9D97DAAF2392}" type="slidenum">
              <a:rPr lang="nl-NL" smtClean="0"/>
              <a:pPr/>
              <a:t>‹nr.›</a:t>
            </a:fld>
            <a:endParaRPr lang="nl-NL"/>
          </a:p>
        </p:txBody>
      </p:sp>
    </p:spTree>
    <p:extLst>
      <p:ext uri="{BB962C8B-B14F-4D97-AF65-F5344CB8AC3E}">
        <p14:creationId xmlns:p14="http://schemas.microsoft.com/office/powerpoint/2010/main" val="2239824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nl-NL" smtClean="0"/>
              <a:t>Klik om de stijl te bewerken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nl-NL" smtClean="0"/>
              <a:t>Tekststijl van het model bewerken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47F2FDB3-AD90-4C41-B42C-219B8C494004}" type="datetimeFigureOut">
              <a:rPr lang="nl-NL" smtClean="0"/>
              <a:pPr/>
              <a:t>19-10-2018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E485CD5-60BE-4833-9D57-9D97DAAF2392}" type="slidenum">
              <a:rPr lang="nl-NL" smtClean="0"/>
              <a:pPr/>
              <a:t>‹nr.›</a:t>
            </a:fld>
            <a:endParaRPr lang="nl-NL"/>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9338784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47F2FDB3-AD90-4C41-B42C-219B8C494004}" type="datetimeFigureOut">
              <a:rPr lang="nl-NL" smtClean="0"/>
              <a:pPr/>
              <a:t>19-10-2018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E485CD5-60BE-4833-9D57-9D97DAAF2392}" type="slidenum">
              <a:rPr lang="nl-NL" smtClean="0"/>
              <a:pPr/>
              <a:t>‹nr.›</a:t>
            </a:fld>
            <a:endParaRPr lang="nl-NL"/>
          </a:p>
        </p:txBody>
      </p:sp>
    </p:spTree>
    <p:extLst>
      <p:ext uri="{BB962C8B-B14F-4D97-AF65-F5344CB8AC3E}">
        <p14:creationId xmlns:p14="http://schemas.microsoft.com/office/powerpoint/2010/main" val="3912995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smtClean="0"/>
              <a:t>Klik om de stijl te bewerken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7F2FDB3-AD90-4C41-B42C-219B8C494004}" type="datetimeFigureOut">
              <a:rPr lang="nl-NL" smtClean="0"/>
              <a:pPr/>
              <a:t>19-10-2018</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E485CD5-60BE-4833-9D57-9D97DAAF2392}" type="slidenum">
              <a:rPr lang="nl-NL" smtClean="0"/>
              <a:pPr/>
              <a:t>‹nr.›</a:t>
            </a:fld>
            <a:endParaRPr lang="nl-NL"/>
          </a:p>
        </p:txBody>
      </p:sp>
    </p:spTree>
    <p:extLst>
      <p:ext uri="{BB962C8B-B14F-4D97-AF65-F5344CB8AC3E}">
        <p14:creationId xmlns:p14="http://schemas.microsoft.com/office/powerpoint/2010/main" val="13488017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smtClean="0"/>
              <a:t>Klik om de stijl te bewerken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7F2FDB3-AD90-4C41-B42C-219B8C494004}" type="datetimeFigureOut">
              <a:rPr lang="nl-NL" smtClean="0"/>
              <a:pPr/>
              <a:t>19-10-2018</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E485CD5-60BE-4833-9D57-9D97DAAF2392}" type="slidenum">
              <a:rPr lang="nl-NL" smtClean="0"/>
              <a:pPr/>
              <a:t>‹nr.›</a:t>
            </a:fld>
            <a:endParaRPr lang="nl-NL"/>
          </a:p>
        </p:txBody>
      </p:sp>
    </p:spTree>
    <p:extLst>
      <p:ext uri="{BB962C8B-B14F-4D97-AF65-F5344CB8AC3E}">
        <p14:creationId xmlns:p14="http://schemas.microsoft.com/office/powerpoint/2010/main" val="863112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nchor="t" anchorCtr="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7F2FDB3-AD90-4C41-B42C-219B8C494004}" type="datetimeFigureOut">
              <a:rPr lang="nl-NL" smtClean="0"/>
              <a:pPr/>
              <a:t>19-10-2018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E485CD5-60BE-4833-9D57-9D97DAAF2392}" type="slidenum">
              <a:rPr lang="nl-NL" smtClean="0"/>
              <a:pPr/>
              <a:t>‹nr.›</a:t>
            </a:fld>
            <a:endParaRPr lang="nl-NL"/>
          </a:p>
        </p:txBody>
      </p:sp>
    </p:spTree>
    <p:extLst>
      <p:ext uri="{BB962C8B-B14F-4D97-AF65-F5344CB8AC3E}">
        <p14:creationId xmlns:p14="http://schemas.microsoft.com/office/powerpoint/2010/main" val="28216388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nl-NL" smtClean="0"/>
              <a:t>Klik om de stijl te bewerken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7F2FDB3-AD90-4C41-B42C-219B8C494004}" type="datetimeFigureOut">
              <a:rPr lang="nl-NL" smtClean="0"/>
              <a:pPr/>
              <a:t>19-10-2018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E485CD5-60BE-4833-9D57-9D97DAAF2392}" type="slidenum">
              <a:rPr lang="nl-NL" smtClean="0"/>
              <a:pPr/>
              <a:t>‹nr.›</a:t>
            </a:fld>
            <a:endParaRPr lang="nl-NL"/>
          </a:p>
        </p:txBody>
      </p:sp>
    </p:spTree>
    <p:extLst>
      <p:ext uri="{BB962C8B-B14F-4D97-AF65-F5344CB8AC3E}">
        <p14:creationId xmlns:p14="http://schemas.microsoft.com/office/powerpoint/2010/main" val="2916155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3"/>
          <p:cNvSpPr>
            <a:spLocks noGrp="1"/>
          </p:cNvSpPr>
          <p:nvPr>
            <p:ph type="dt" sz="half" idx="10"/>
          </p:nvPr>
        </p:nvSpPr>
        <p:spPr/>
        <p:txBody>
          <a:bodyPr/>
          <a:lstStyle/>
          <a:p>
            <a:fld id="{47F2FDB3-AD90-4C41-B42C-219B8C494004}" type="datetimeFigureOut">
              <a:rPr lang="nl-NL" smtClean="0"/>
              <a:pPr/>
              <a:t>19-10-2018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E485CD5-60BE-4833-9D57-9D97DAAF2392}" type="slidenum">
              <a:rPr lang="nl-NL" smtClean="0"/>
              <a:pPr/>
              <a:t>‹nr.›</a:t>
            </a:fld>
            <a:endParaRPr lang="nl-NL"/>
          </a:p>
        </p:txBody>
      </p:sp>
    </p:spTree>
    <p:extLst>
      <p:ext uri="{BB962C8B-B14F-4D97-AF65-F5344CB8AC3E}">
        <p14:creationId xmlns:p14="http://schemas.microsoft.com/office/powerpoint/2010/main" val="2905945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47F2FDB3-AD90-4C41-B42C-219B8C494004}" type="datetimeFigureOut">
              <a:rPr lang="nl-NL" smtClean="0"/>
              <a:pPr/>
              <a:t>19-10-2018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E485CD5-60BE-4833-9D57-9D97DAAF2392}" type="slidenum">
              <a:rPr lang="nl-NL" smtClean="0"/>
              <a:pPr/>
              <a:t>‹nr.›</a:t>
            </a:fld>
            <a:endParaRPr lang="nl-NL"/>
          </a:p>
        </p:txBody>
      </p:sp>
    </p:spTree>
    <p:extLst>
      <p:ext uri="{BB962C8B-B14F-4D97-AF65-F5344CB8AC3E}">
        <p14:creationId xmlns:p14="http://schemas.microsoft.com/office/powerpoint/2010/main" val="2011790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7F2FDB3-AD90-4C41-B42C-219B8C494004}" type="datetimeFigureOut">
              <a:rPr lang="nl-NL" smtClean="0"/>
              <a:pPr/>
              <a:t>19-10-2018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E485CD5-60BE-4833-9D57-9D97DAAF2392}" type="slidenum">
              <a:rPr lang="nl-NL" smtClean="0"/>
              <a:pPr/>
              <a:t>‹nr.›</a:t>
            </a:fld>
            <a:endParaRPr lang="nl-NL"/>
          </a:p>
        </p:txBody>
      </p:sp>
    </p:spTree>
    <p:extLst>
      <p:ext uri="{BB962C8B-B14F-4D97-AF65-F5344CB8AC3E}">
        <p14:creationId xmlns:p14="http://schemas.microsoft.com/office/powerpoint/2010/main" val="1699540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47F2FDB3-AD90-4C41-B42C-219B8C494004}" type="datetimeFigureOut">
              <a:rPr lang="nl-NL" smtClean="0"/>
              <a:pPr/>
              <a:t>19-10-2018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E485CD5-60BE-4833-9D57-9D97DAAF2392}" type="slidenum">
              <a:rPr lang="nl-NL" smtClean="0"/>
              <a:pPr/>
              <a:t>‹nr.›</a:t>
            </a:fld>
            <a:endParaRPr lang="nl-NL"/>
          </a:p>
        </p:txBody>
      </p:sp>
    </p:spTree>
    <p:extLst>
      <p:ext uri="{BB962C8B-B14F-4D97-AF65-F5344CB8AC3E}">
        <p14:creationId xmlns:p14="http://schemas.microsoft.com/office/powerpoint/2010/main" val="1587108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7" name="Date Placeholder 2"/>
          <p:cNvSpPr>
            <a:spLocks noGrp="1"/>
          </p:cNvSpPr>
          <p:nvPr>
            <p:ph type="dt" sz="half" idx="10"/>
          </p:nvPr>
        </p:nvSpPr>
        <p:spPr/>
        <p:txBody>
          <a:bodyPr/>
          <a:lstStyle/>
          <a:p>
            <a:fld id="{47F2FDB3-AD90-4C41-B42C-219B8C494004}" type="datetimeFigureOut">
              <a:rPr lang="nl-NL" smtClean="0"/>
              <a:pPr/>
              <a:t>19-10-2018</a:t>
            </a:fld>
            <a:endParaRPr lang="nl-NL"/>
          </a:p>
        </p:txBody>
      </p:sp>
      <p:sp>
        <p:nvSpPr>
          <p:cNvPr id="5" name="Footer Placeholder 3"/>
          <p:cNvSpPr>
            <a:spLocks noGrp="1"/>
          </p:cNvSpPr>
          <p:nvPr>
            <p:ph type="ftr" sz="quarter" idx="11"/>
          </p:nvPr>
        </p:nvSpPr>
        <p:spPr/>
        <p:txBody>
          <a:bodyPr/>
          <a:lstStyle/>
          <a:p>
            <a:endParaRPr lang="nl-NL"/>
          </a:p>
        </p:txBody>
      </p:sp>
      <p:sp>
        <p:nvSpPr>
          <p:cNvPr id="6" name="Slide Number Placeholder 4"/>
          <p:cNvSpPr>
            <a:spLocks noGrp="1"/>
          </p:cNvSpPr>
          <p:nvPr>
            <p:ph type="sldNum" sz="quarter" idx="12"/>
          </p:nvPr>
        </p:nvSpPr>
        <p:spPr/>
        <p:txBody>
          <a:bodyPr/>
          <a:lstStyle/>
          <a:p>
            <a:fld id="{DE485CD5-60BE-4833-9D57-9D97DAAF2392}" type="slidenum">
              <a:rPr lang="nl-NL" smtClean="0"/>
              <a:pPr/>
              <a:t>‹nr.›</a:t>
            </a:fld>
            <a:endParaRPr lang="nl-NL"/>
          </a:p>
        </p:txBody>
      </p:sp>
    </p:spTree>
    <p:extLst>
      <p:ext uri="{BB962C8B-B14F-4D97-AF65-F5344CB8AC3E}">
        <p14:creationId xmlns:p14="http://schemas.microsoft.com/office/powerpoint/2010/main" val="117942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7F2FDB3-AD90-4C41-B42C-219B8C494004}" type="datetimeFigureOut">
              <a:rPr lang="nl-NL" smtClean="0"/>
              <a:pPr/>
              <a:t>19-10-2018</a:t>
            </a:fld>
            <a:endParaRPr lang="nl-NL"/>
          </a:p>
        </p:txBody>
      </p:sp>
      <p:sp>
        <p:nvSpPr>
          <p:cNvPr id="5" name="Footer Placeholder 2"/>
          <p:cNvSpPr>
            <a:spLocks noGrp="1"/>
          </p:cNvSpPr>
          <p:nvPr>
            <p:ph type="ftr" sz="quarter" idx="11"/>
          </p:nvPr>
        </p:nvSpPr>
        <p:spPr/>
        <p:txBody>
          <a:bodyPr/>
          <a:lstStyle/>
          <a:p>
            <a:endParaRPr lang="nl-NL"/>
          </a:p>
        </p:txBody>
      </p:sp>
      <p:sp>
        <p:nvSpPr>
          <p:cNvPr id="6" name="Slide Number Placeholder 3"/>
          <p:cNvSpPr>
            <a:spLocks noGrp="1"/>
          </p:cNvSpPr>
          <p:nvPr>
            <p:ph type="sldNum" sz="quarter" idx="12"/>
          </p:nvPr>
        </p:nvSpPr>
        <p:spPr/>
        <p:txBody>
          <a:bodyPr/>
          <a:lstStyle/>
          <a:p>
            <a:fld id="{DE485CD5-60BE-4833-9D57-9D97DAAF2392}" type="slidenum">
              <a:rPr lang="nl-NL" smtClean="0"/>
              <a:pPr/>
              <a:t>‹nr.›</a:t>
            </a:fld>
            <a:endParaRPr lang="nl-NL"/>
          </a:p>
        </p:txBody>
      </p:sp>
    </p:spTree>
    <p:extLst>
      <p:ext uri="{BB962C8B-B14F-4D97-AF65-F5344CB8AC3E}">
        <p14:creationId xmlns:p14="http://schemas.microsoft.com/office/powerpoint/2010/main" val="131616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nl-NL" smtClean="0"/>
              <a:t>Klik om de stijl te bewerken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7" name="Date Placeholder 4"/>
          <p:cNvSpPr>
            <a:spLocks noGrp="1"/>
          </p:cNvSpPr>
          <p:nvPr>
            <p:ph type="dt" sz="half" idx="10"/>
          </p:nvPr>
        </p:nvSpPr>
        <p:spPr/>
        <p:txBody>
          <a:bodyPr/>
          <a:lstStyle/>
          <a:p>
            <a:fld id="{47F2FDB3-AD90-4C41-B42C-219B8C494004}" type="datetimeFigureOut">
              <a:rPr lang="nl-NL" smtClean="0"/>
              <a:pPr/>
              <a:t>19-10-2018</a:t>
            </a:fld>
            <a:endParaRPr lang="nl-NL"/>
          </a:p>
        </p:txBody>
      </p:sp>
      <p:sp>
        <p:nvSpPr>
          <p:cNvPr id="5" name="Footer Placeholder 5"/>
          <p:cNvSpPr>
            <a:spLocks noGrp="1"/>
          </p:cNvSpPr>
          <p:nvPr>
            <p:ph type="ftr" sz="quarter" idx="11"/>
          </p:nvPr>
        </p:nvSpPr>
        <p:spPr/>
        <p:txBody>
          <a:bodyPr/>
          <a:lstStyle/>
          <a:p>
            <a:endParaRPr lang="nl-NL"/>
          </a:p>
        </p:txBody>
      </p:sp>
      <p:sp>
        <p:nvSpPr>
          <p:cNvPr id="6" name="Slide Number Placeholder 6"/>
          <p:cNvSpPr>
            <a:spLocks noGrp="1"/>
          </p:cNvSpPr>
          <p:nvPr>
            <p:ph type="sldNum" sz="quarter" idx="12"/>
          </p:nvPr>
        </p:nvSpPr>
        <p:spPr/>
        <p:txBody>
          <a:bodyPr/>
          <a:lstStyle/>
          <a:p>
            <a:fld id="{DE485CD5-60BE-4833-9D57-9D97DAAF2392}" type="slidenum">
              <a:rPr lang="nl-NL" smtClean="0"/>
              <a:pPr/>
              <a:t>‹nr.›</a:t>
            </a:fld>
            <a:endParaRPr lang="nl-NL"/>
          </a:p>
        </p:txBody>
      </p:sp>
    </p:spTree>
    <p:extLst>
      <p:ext uri="{BB962C8B-B14F-4D97-AF65-F5344CB8AC3E}">
        <p14:creationId xmlns:p14="http://schemas.microsoft.com/office/powerpoint/2010/main" val="2146905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47F2FDB3-AD90-4C41-B42C-219B8C494004}" type="datetimeFigureOut">
              <a:rPr lang="nl-NL" smtClean="0"/>
              <a:pPr/>
              <a:t>19-10-2018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E485CD5-60BE-4833-9D57-9D97DAAF2392}" type="slidenum">
              <a:rPr lang="nl-NL" smtClean="0"/>
              <a:pPr/>
              <a:t>‹nr.›</a:t>
            </a:fld>
            <a:endParaRPr lang="nl-NL"/>
          </a:p>
        </p:txBody>
      </p:sp>
    </p:spTree>
    <p:extLst>
      <p:ext uri="{BB962C8B-B14F-4D97-AF65-F5344CB8AC3E}">
        <p14:creationId xmlns:p14="http://schemas.microsoft.com/office/powerpoint/2010/main" val="365048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cstate="print">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cstate="print">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cstate="print">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cstate="print">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nl-NL" smtClean="0"/>
              <a:t>Klik om de stijl te bewerken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7F2FDB3-AD90-4C41-B42C-219B8C494004}" type="datetimeFigureOut">
              <a:rPr lang="nl-NL" smtClean="0"/>
              <a:pPr/>
              <a:t>19-10-2018</a:t>
            </a:fld>
            <a:endParaRPr lang="nl-N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nl-NL"/>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E485CD5-60BE-4833-9D57-9D97DAAF2392}" type="slidenum">
              <a:rPr lang="nl-NL" smtClean="0"/>
              <a:pPr/>
              <a:t>‹nr.›</a:t>
            </a:fld>
            <a:endParaRPr lang="nl-NL"/>
          </a:p>
        </p:txBody>
      </p:sp>
    </p:spTree>
    <p:extLst>
      <p:ext uri="{BB962C8B-B14F-4D97-AF65-F5344CB8AC3E}">
        <p14:creationId xmlns:p14="http://schemas.microsoft.com/office/powerpoint/2010/main" val="55371933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_IrBSWFMqPo" TargetMode="External"/><Relationship Id="rId2" Type="http://schemas.openxmlformats.org/officeDocument/2006/relationships/hyperlink" Target="https://www.youtube.com/watch?v=3VpfG5MRriE" TargetMode="External"/><Relationship Id="rId1" Type="http://schemas.openxmlformats.org/officeDocument/2006/relationships/slideLayout" Target="../slideLayouts/slideLayout2.xml"/><Relationship Id="rId4" Type="http://schemas.openxmlformats.org/officeDocument/2006/relationships/hyperlink" Target="https://www.youtube.com/watch?v=-g3hMktqaR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65176" y="1447799"/>
            <a:ext cx="9386253" cy="3329581"/>
          </a:xfrm>
        </p:spPr>
        <p:txBody>
          <a:bodyPr/>
          <a:lstStyle/>
          <a:p>
            <a:r>
              <a:rPr lang="nl-NL" dirty="0" smtClean="0"/>
              <a:t>Visie &amp; Missie</a:t>
            </a:r>
            <a:endParaRPr lang="nl-NL" dirty="0"/>
          </a:p>
        </p:txBody>
      </p:sp>
      <p:sp>
        <p:nvSpPr>
          <p:cNvPr id="3" name="Ondertitel 2"/>
          <p:cNvSpPr>
            <a:spLocks noGrp="1"/>
          </p:cNvSpPr>
          <p:nvPr>
            <p:ph type="subTitle" idx="1"/>
          </p:nvPr>
        </p:nvSpPr>
        <p:spPr>
          <a:xfrm>
            <a:off x="539496" y="4777380"/>
            <a:ext cx="9441117" cy="861420"/>
          </a:xfrm>
        </p:spPr>
        <p:txBody>
          <a:bodyPr>
            <a:normAutofit fontScale="92500" lnSpcReduction="10000"/>
          </a:bodyPr>
          <a:lstStyle/>
          <a:p>
            <a:r>
              <a:rPr lang="nl-NL" sz="2500" dirty="0" smtClean="0"/>
              <a:t>Doelgericht </a:t>
            </a:r>
            <a:r>
              <a:rPr lang="nl-NL" sz="2500" dirty="0" smtClean="0"/>
              <a:t>of strategie</a:t>
            </a:r>
            <a:endParaRPr lang="nl-NL" sz="2500" dirty="0" smtClean="0"/>
          </a:p>
          <a:p>
            <a:r>
              <a:rPr lang="nl-NL" sz="2500" dirty="0" smtClean="0"/>
              <a:t>Les </a:t>
            </a:r>
            <a:r>
              <a:rPr lang="nl-NL" sz="2500" dirty="0" smtClean="0"/>
              <a:t>4</a:t>
            </a:r>
            <a:endParaRPr lang="nl-NL" sz="2500" dirty="0"/>
          </a:p>
          <a:p>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22574" y="1626325"/>
            <a:ext cx="6166769" cy="4103915"/>
          </a:xfrm>
          <a:prstGeom prst="rect">
            <a:avLst/>
          </a:prstGeom>
        </p:spPr>
      </p:pic>
    </p:spTree>
    <p:extLst>
      <p:ext uri="{BB962C8B-B14F-4D97-AF65-F5344CB8AC3E}">
        <p14:creationId xmlns:p14="http://schemas.microsoft.com/office/powerpoint/2010/main" val="36969763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sz="5000" dirty="0" smtClean="0"/>
              <a:t>Strategie</a:t>
            </a:r>
            <a:endParaRPr lang="nl-NL" sz="5000" dirty="0"/>
          </a:p>
        </p:txBody>
      </p:sp>
      <p:sp>
        <p:nvSpPr>
          <p:cNvPr id="3" name="Tijdelijke aanduiding voor inhoud 2"/>
          <p:cNvSpPr>
            <a:spLocks noGrp="1"/>
          </p:cNvSpPr>
          <p:nvPr>
            <p:ph idx="1"/>
          </p:nvPr>
        </p:nvSpPr>
        <p:spPr>
          <a:xfrm>
            <a:off x="646112" y="2052918"/>
            <a:ext cx="9403742" cy="4195481"/>
          </a:xfrm>
        </p:spPr>
        <p:txBody>
          <a:bodyPr>
            <a:normAutofit lnSpcReduction="10000"/>
          </a:bodyPr>
          <a:lstStyle/>
          <a:p>
            <a:r>
              <a:rPr lang="nl-NL" dirty="0"/>
              <a:t>Hoe wil de onderneming haar doelstellingen bereiken, dit noemen we </a:t>
            </a:r>
            <a:r>
              <a:rPr lang="nl-NL" dirty="0" smtClean="0"/>
              <a:t>dus de </a:t>
            </a:r>
            <a:r>
              <a:rPr lang="nl-NL" dirty="0"/>
              <a:t>strategie</a:t>
            </a:r>
            <a:r>
              <a:rPr lang="nl-NL" dirty="0" smtClean="0"/>
              <a:t>.</a:t>
            </a:r>
          </a:p>
          <a:p>
            <a:r>
              <a:rPr lang="nl-NL" dirty="0"/>
              <a:t>Wat, wie, hoe, wil je je doelgroep bereiken. De doelen die je wilt bereiken worden afgeleid van je missie en visie. Van hier uit ga je een strategie bedenken om deze tot een goed eind te brengen.</a:t>
            </a:r>
          </a:p>
          <a:p>
            <a:r>
              <a:rPr lang="nl-NL" dirty="0"/>
              <a:t>Een methode om de strategische planning te bepalen is OGSM.</a:t>
            </a:r>
          </a:p>
          <a:p>
            <a:r>
              <a:rPr lang="en-US" sz="1900" dirty="0"/>
              <a:t>OGSM </a:t>
            </a:r>
            <a:r>
              <a:rPr lang="nl-NL" sz="1900" dirty="0"/>
              <a:t>staat voor</a:t>
            </a:r>
            <a:r>
              <a:rPr lang="en-US" sz="1900" dirty="0"/>
              <a:t>:</a:t>
            </a:r>
          </a:p>
          <a:p>
            <a:pPr lvl="1"/>
            <a:r>
              <a:rPr lang="en-US" sz="1900" dirty="0" smtClean="0"/>
              <a:t>Objectives </a:t>
            </a:r>
            <a:endParaRPr lang="en-US" sz="1900" dirty="0"/>
          </a:p>
          <a:p>
            <a:pPr lvl="1"/>
            <a:r>
              <a:rPr lang="nl-NL" sz="1900" dirty="0"/>
              <a:t>Goals</a:t>
            </a:r>
          </a:p>
          <a:p>
            <a:pPr lvl="1"/>
            <a:r>
              <a:rPr lang="en-US" sz="1900" dirty="0"/>
              <a:t>Strategies</a:t>
            </a:r>
          </a:p>
          <a:p>
            <a:pPr lvl="1"/>
            <a:r>
              <a:rPr lang="en-US" sz="1900" dirty="0"/>
              <a:t>Measures </a:t>
            </a:r>
          </a:p>
          <a:p>
            <a:endParaRPr lang="nl-NL" dirty="0" smtClean="0"/>
          </a:p>
        </p:txBody>
      </p:sp>
    </p:spTree>
    <p:extLst>
      <p:ext uri="{BB962C8B-B14F-4D97-AF65-F5344CB8AC3E}">
        <p14:creationId xmlns:p14="http://schemas.microsoft.com/office/powerpoint/2010/main" val="2326341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46111" y="452718"/>
            <a:ext cx="10108975" cy="958071"/>
          </a:xfrm>
        </p:spPr>
        <p:txBody>
          <a:bodyPr/>
          <a:lstStyle/>
          <a:p>
            <a:r>
              <a:rPr lang="nl-NL" dirty="0" smtClean="0"/>
              <a:t>Hoe ziet een OGSM er uit?</a:t>
            </a:r>
            <a:endParaRPr lang="nl-NL" dirty="0"/>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5652" y="1474945"/>
            <a:ext cx="5404946" cy="3016714"/>
          </a:xfrm>
        </p:spPr>
      </p:pic>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77097" y="1474945"/>
            <a:ext cx="5091794" cy="3016714"/>
          </a:xfrm>
          <a:prstGeom prst="rect">
            <a:avLst/>
          </a:prstGeom>
        </p:spPr>
      </p:pic>
    </p:spTree>
    <p:extLst>
      <p:ext uri="{BB962C8B-B14F-4D97-AF65-F5344CB8AC3E}">
        <p14:creationId xmlns:p14="http://schemas.microsoft.com/office/powerpoint/2010/main" val="2322246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46111" y="452718"/>
            <a:ext cx="10058754" cy="879693"/>
          </a:xfrm>
        </p:spPr>
        <p:txBody>
          <a:bodyPr/>
          <a:lstStyle/>
          <a:p>
            <a:r>
              <a:rPr lang="nl-NL" sz="4500" b="1" dirty="0"/>
              <a:t>Lesje aan de slag</a:t>
            </a:r>
            <a:br>
              <a:rPr lang="nl-NL" sz="4500" b="1" dirty="0"/>
            </a:br>
            <a:endParaRPr lang="nl-NL" sz="4500" dirty="0"/>
          </a:p>
        </p:txBody>
      </p:sp>
      <p:sp>
        <p:nvSpPr>
          <p:cNvPr id="3" name="Tijdelijke aanduiding voor inhoud 2"/>
          <p:cNvSpPr>
            <a:spLocks noGrp="1"/>
          </p:cNvSpPr>
          <p:nvPr>
            <p:ph idx="1"/>
          </p:nvPr>
        </p:nvSpPr>
        <p:spPr>
          <a:xfrm>
            <a:off x="646110" y="1471749"/>
            <a:ext cx="10413775" cy="5103222"/>
          </a:xfrm>
        </p:spPr>
        <p:txBody>
          <a:bodyPr>
            <a:normAutofit fontScale="77500" lnSpcReduction="20000"/>
          </a:bodyPr>
          <a:lstStyle/>
          <a:p>
            <a:r>
              <a:rPr lang="nl-NL" sz="2500" b="1" dirty="0"/>
              <a:t>maar bekijk eerst even deze video’s:</a:t>
            </a:r>
            <a:br>
              <a:rPr lang="nl-NL" sz="2500" b="1" dirty="0"/>
            </a:br>
            <a:r>
              <a:rPr lang="nl-NL" sz="2500" b="1" dirty="0">
                <a:hlinkClick r:id="rId2"/>
              </a:rPr>
              <a:t>https://www.youtube.com/watch?v=3VpfG5MRriE </a:t>
            </a:r>
            <a:r>
              <a:rPr lang="nl-NL" sz="2500" b="1" dirty="0"/>
              <a:t>(dromen) </a:t>
            </a:r>
            <a:r>
              <a:rPr lang="nl-NL" sz="2500" b="1" dirty="0">
                <a:hlinkClick r:id="rId3"/>
              </a:rPr>
              <a:t>https://www.youtube.com/watch?v=_IrBSWFMqPo</a:t>
            </a:r>
            <a:r>
              <a:rPr lang="nl-NL" sz="2500" b="1" dirty="0"/>
              <a:t>  (verwarring</a:t>
            </a:r>
            <a:r>
              <a:rPr lang="nl-NL" sz="2500" b="1" dirty="0" smtClean="0"/>
              <a:t>)</a:t>
            </a:r>
          </a:p>
          <a:p>
            <a:r>
              <a:rPr lang="nl-NL" sz="2500" b="1" dirty="0">
                <a:hlinkClick r:id="rId4"/>
              </a:rPr>
              <a:t>https://www.youtube.com/watch?v=-g3hMktqaRA</a:t>
            </a:r>
            <a:r>
              <a:rPr lang="nl-NL" sz="2500" b="1" dirty="0"/>
              <a:t> (strategie)</a:t>
            </a:r>
          </a:p>
          <a:p>
            <a:pPr marL="0" indent="0">
              <a:buNone/>
            </a:pPr>
            <a:endParaRPr lang="nl-NL" sz="2500" b="1" dirty="0"/>
          </a:p>
          <a:p>
            <a:r>
              <a:rPr lang="nl-NL" sz="2800" dirty="0"/>
              <a:t>Bedenk in een tweetal een organisatie waar jullie eigenaar van zijn. Beschrijf in welke branche deze organisatie opereert en wat zijn de kernactiviteiten van de organisatie. </a:t>
            </a:r>
          </a:p>
          <a:p>
            <a:r>
              <a:rPr lang="nl-NL" sz="2800" dirty="0"/>
              <a:t>Werk voor ‘jullie organisatie’ een missie, visie en een strategie uit. </a:t>
            </a:r>
          </a:p>
          <a:p>
            <a:r>
              <a:rPr lang="nl-NL" sz="2800" dirty="0"/>
              <a:t>Waar zouden jullie voor willen gaan en voor staan? Waarom? Houd in jullie achterhoofd dat jullie bedrijf natuurlijk succesvol moet zijn. </a:t>
            </a:r>
          </a:p>
          <a:p>
            <a:r>
              <a:rPr lang="nl-NL" sz="2800" dirty="0"/>
              <a:t>Bouw de missie, visie en strategie op zoals geleerd. Hiervoor kunnen de vorige lessen dienen als naslag.</a:t>
            </a:r>
          </a:p>
          <a:p>
            <a:r>
              <a:rPr lang="nl-NL" sz="2500" dirty="0" smtClean="0"/>
              <a:t>Dit lever je straks in je portfolio in Cum Laude voor een cijfer</a:t>
            </a:r>
          </a:p>
          <a:p>
            <a:r>
              <a:rPr lang="nl-NL" sz="2500" dirty="0" smtClean="0"/>
              <a:t>Succes.</a:t>
            </a:r>
            <a:endParaRPr lang="nl-NL" sz="2500" dirty="0"/>
          </a:p>
        </p:txBody>
      </p:sp>
    </p:spTree>
    <p:extLst>
      <p:ext uri="{BB962C8B-B14F-4D97-AF65-F5344CB8AC3E}">
        <p14:creationId xmlns:p14="http://schemas.microsoft.com/office/powerpoint/2010/main" val="2180546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1000"/>
                                        <p:tgtEl>
                                          <p:spTgt spid="3">
                                            <p:txEl>
                                              <p:pRg st="6" end="6"/>
                                            </p:txEl>
                                          </p:spTgt>
                                        </p:tgtEl>
                                      </p:cBhvr>
                                    </p:animEffect>
                                    <p:anim calcmode="lin" valueType="num">
                                      <p:cBhvr>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1000"/>
                                        <p:tgtEl>
                                          <p:spTgt spid="3">
                                            <p:txEl>
                                              <p:pRg st="7" end="7"/>
                                            </p:txEl>
                                          </p:spTgt>
                                        </p:tgtEl>
                                      </p:cBhvr>
                                    </p:animEffect>
                                    <p:anim calcmode="lin" valueType="num">
                                      <p:cBhvr>
                                        <p:cTn id="4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fade">
                                      <p:cBhvr>
                                        <p:cTn id="54" dur="1000"/>
                                        <p:tgtEl>
                                          <p:spTgt spid="3">
                                            <p:txEl>
                                              <p:pRg st="8" end="8"/>
                                            </p:txEl>
                                          </p:spTgt>
                                        </p:tgtEl>
                                      </p:cBhvr>
                                    </p:animEffect>
                                    <p:anim calcmode="lin" valueType="num">
                                      <p:cBhvr>
                                        <p:cTn id="5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otalTime>23</TotalTime>
  <Words>104</Words>
  <Application>Microsoft Office PowerPoint</Application>
  <PresentationFormat>Breedbeeld</PresentationFormat>
  <Paragraphs>23</Paragraphs>
  <Slides>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4</vt:i4>
      </vt:variant>
    </vt:vector>
  </HeadingPairs>
  <TitlesOfParts>
    <vt:vector size="8" baseType="lpstr">
      <vt:lpstr>Arial</vt:lpstr>
      <vt:lpstr>Century Gothic</vt:lpstr>
      <vt:lpstr>Wingdings 3</vt:lpstr>
      <vt:lpstr>Ion</vt:lpstr>
      <vt:lpstr>Visie &amp; Missie</vt:lpstr>
      <vt:lpstr>Strategie</vt:lpstr>
      <vt:lpstr>Hoe ziet een OGSM er uit?</vt:lpstr>
      <vt:lpstr>Lesje aan de slag </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Visie &amp; Missie</dc:title>
  <dc:creator>Geraar de Jong</dc:creator>
  <cp:lastModifiedBy>Geraar de Jong</cp:lastModifiedBy>
  <cp:revision>6</cp:revision>
  <dcterms:created xsi:type="dcterms:W3CDTF">2018-10-19T08:37:32Z</dcterms:created>
  <dcterms:modified xsi:type="dcterms:W3CDTF">2018-10-19T09:01:10Z</dcterms:modified>
</cp:coreProperties>
</file>